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9" r:id="rId12"/>
    <p:sldId id="283" r:id="rId13"/>
    <p:sldId id="284" r:id="rId14"/>
    <p:sldId id="285" r:id="rId15"/>
    <p:sldId id="301" r:id="rId16"/>
    <p:sldId id="27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312" r:id="rId27"/>
    <p:sldId id="308" r:id="rId28"/>
    <p:sldId id="287" r:id="rId29"/>
    <p:sldId id="290" r:id="rId30"/>
    <p:sldId id="291" r:id="rId31"/>
    <p:sldId id="288" r:id="rId32"/>
    <p:sldId id="270" r:id="rId33"/>
    <p:sldId id="263" r:id="rId34"/>
    <p:sldId id="293" r:id="rId35"/>
    <p:sldId id="294" r:id="rId36"/>
    <p:sldId id="295" r:id="rId37"/>
    <p:sldId id="274" r:id="rId38"/>
    <p:sldId id="292" r:id="rId39"/>
    <p:sldId id="296" r:id="rId40"/>
    <p:sldId id="264" r:id="rId41"/>
    <p:sldId id="299" r:id="rId42"/>
    <p:sldId id="30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svg"/><Relationship Id="rId1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svg"/><Relationship Id="rId1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  <p:sp>
        <p:nvSpPr>
          <p:cNvPr id="4" name="모서리가 둥근 직사각형 141">
            <a:extLst>
              <a:ext uri="{FF2B5EF4-FFF2-40B4-BE49-F238E27FC236}">
                <a16:creationId xmlns:a16="http://schemas.microsoft.com/office/drawing/2014/main" id="{B7243E86-1E12-C8C0-0B72-FCBEF007DCF5}"/>
              </a:ext>
            </a:extLst>
          </p:cNvPr>
          <p:cNvSpPr/>
          <p:nvPr/>
        </p:nvSpPr>
        <p:spPr>
          <a:xfrm>
            <a:off x="7104114" y="2711975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70587D-43E9-9788-F769-567DC36AD4DB}"/>
              </a:ext>
            </a:extLst>
          </p:cNvPr>
          <p:cNvSpPr/>
          <p:nvPr/>
        </p:nvSpPr>
        <p:spPr>
          <a:xfrm>
            <a:off x="6948908" y="266775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23843-EC7B-D3AF-2B05-DA360C262B05}"/>
              </a:ext>
            </a:extLst>
          </p:cNvPr>
          <p:cNvSpPr txBox="1"/>
          <p:nvPr/>
        </p:nvSpPr>
        <p:spPr>
          <a:xfrm>
            <a:off x="7637265" y="2717992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초기화 버튼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090A68-E5B5-AE6E-6D42-79CA5A6273E8}"/>
              </a:ext>
            </a:extLst>
          </p:cNvPr>
          <p:cNvSpPr/>
          <p:nvPr/>
        </p:nvSpPr>
        <p:spPr>
          <a:xfrm>
            <a:off x="694622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130E440C-9698-A9B5-BAB8-454BFC73844A}"/>
              </a:ext>
            </a:extLst>
          </p:cNvPr>
          <p:cNvSpPr/>
          <p:nvPr/>
        </p:nvSpPr>
        <p:spPr>
          <a:xfrm>
            <a:off x="753206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F5203A-66C4-42A2-4DED-B0AA9BF8AABE}"/>
              </a:ext>
            </a:extLst>
          </p:cNvPr>
          <p:cNvSpPr/>
          <p:nvPr/>
        </p:nvSpPr>
        <p:spPr>
          <a:xfrm>
            <a:off x="776615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545BD-C3C1-2D29-492C-D9FB0FCA1A6C}"/>
              </a:ext>
            </a:extLst>
          </p:cNvPr>
          <p:cNvSpPr txBox="1"/>
          <p:nvPr/>
        </p:nvSpPr>
        <p:spPr>
          <a:xfrm>
            <a:off x="7483449" y="121348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대사 출력 속도</a:t>
            </a:r>
          </a:p>
        </p:txBody>
      </p:sp>
    </p:spTree>
    <p:extLst>
      <p:ext uri="{BB962C8B-B14F-4D97-AF65-F5344CB8AC3E}">
        <p14:creationId xmlns:p14="http://schemas.microsoft.com/office/powerpoint/2010/main" val="30571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ED2DD7-9322-F041-EAC8-061E44AED724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F7BD1-B290-E6A8-A3FB-C707FBC74C78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9">
            <a:extLst>
              <a:ext uri="{FF2B5EF4-FFF2-40B4-BE49-F238E27FC236}">
                <a16:creationId xmlns:a16="http://schemas.microsoft.com/office/drawing/2014/main" id="{83F05085-5915-9BED-A8DF-697772D49F04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A7039332-D433-71B6-FF3F-737523924FF5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C081A-ACA8-B507-AAFE-79B2574E7517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C651D-8C57-8AC4-CE83-83CC7464A57F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시작하기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891</Words>
  <Application>Microsoft Office PowerPoint</Application>
  <PresentationFormat>와이드스크린</PresentationFormat>
  <Paragraphs>489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65</cp:revision>
  <dcterms:created xsi:type="dcterms:W3CDTF">2023-02-03T06:57:05Z</dcterms:created>
  <dcterms:modified xsi:type="dcterms:W3CDTF">2023-02-12T16:29:10Z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